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57" r:id="rId4"/>
    <p:sldId id="267" r:id="rId5"/>
    <p:sldId id="262" r:id="rId6"/>
    <p:sldId id="258" r:id="rId7"/>
    <p:sldId id="259" r:id="rId8"/>
    <p:sldId id="265" r:id="rId9"/>
    <p:sldId id="272" r:id="rId10"/>
    <p:sldId id="271" r:id="rId11"/>
    <p:sldId id="261" r:id="rId12"/>
    <p:sldId id="266" r:id="rId13"/>
    <p:sldId id="273" r:id="rId14"/>
    <p:sldId id="263" r:id="rId15"/>
    <p:sldId id="269" r:id="rId16"/>
    <p:sldId id="268" r:id="rId17"/>
    <p:sldId id="270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1D972F1-FD72-4C79-9BB2-9BA8B1F8E5F7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1FBDE84-1E44-489E-8BE3-2225D81181F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Мастер-класс</a:t>
            </a:r>
            <a:br>
              <a:rPr lang="ru-RU" dirty="0" smtClean="0"/>
            </a:br>
            <a:r>
              <a:rPr lang="ru-RU" sz="2800" dirty="0" smtClean="0"/>
              <a:t>Подготовил: </a:t>
            </a:r>
            <a:r>
              <a:rPr lang="ru-RU" sz="2800" dirty="0" err="1" smtClean="0"/>
              <a:t>Распаев</a:t>
            </a:r>
            <a:r>
              <a:rPr lang="ru-RU" sz="2800" dirty="0" smtClean="0"/>
              <a:t> С.О.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509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turclubmai.ru/papers/2446/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71848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Какая опасная ситуация может возникнуть на вашем уроке/внеурочном занятии?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Опишите ситуацию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Какое слово может предотвратить трагедию?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35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366760" cy="914400"/>
          </a:xfrm>
        </p:spPr>
        <p:txBody>
          <a:bodyPr/>
          <a:lstStyle/>
          <a:p>
            <a:pPr algn="ctr"/>
            <a:r>
              <a:rPr lang="ru-RU" dirty="0" smtClean="0"/>
              <a:t>Одно слово может предотвратить трагедию!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780928"/>
            <a:ext cx="19736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Горячо!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Стой!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Опасно!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Тихо!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Отползай!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Пальцы!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3807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171700" cy="2171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1\Desktop\РМО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4328"/>
            <a:ext cx="4824536" cy="68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3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 экстренных ситуациях есть несколько секунд на принятие решений!!!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634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04864"/>
            <a:ext cx="7543800" cy="914400"/>
          </a:xfrm>
        </p:spPr>
        <p:txBody>
          <a:bodyPr/>
          <a:lstStyle/>
          <a:p>
            <a:r>
              <a:rPr lang="ru-RU" dirty="0" smtClean="0"/>
              <a:t>Словом можно спасти жизнь или 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2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4664"/>
            <a:ext cx="91440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лако 9"/>
          <p:cNvSpPr/>
          <p:nvPr/>
        </p:nvSpPr>
        <p:spPr>
          <a:xfrm>
            <a:off x="5652120" y="0"/>
            <a:ext cx="3096344" cy="15567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/>
          <p:nvPr/>
        </p:nvSpPr>
        <p:spPr>
          <a:xfrm>
            <a:off x="4551760" y="1653952"/>
            <a:ext cx="3384376" cy="25922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/>
          <p:nvPr/>
        </p:nvSpPr>
        <p:spPr>
          <a:xfrm>
            <a:off x="2379319" y="4786074"/>
            <a:ext cx="3296604" cy="12241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251520" y="116632"/>
            <a:ext cx="4176464" cy="1800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>
            <a:off x="755576" y="2204864"/>
            <a:ext cx="3024336" cy="14904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3600400" cy="914400"/>
          </a:xfrm>
        </p:spPr>
        <p:txBody>
          <a:bodyPr/>
          <a:lstStyle/>
          <a:p>
            <a:pPr algn="ctr"/>
            <a:r>
              <a:rPr lang="ru-RU" sz="2800" dirty="0"/>
              <a:t>А если Иванов из окна выпрыгнет, ты тоже выпрыгнешь?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796136" y="260648"/>
            <a:ext cx="30558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/>
              <a:t>А Голову ты дома не забыл?</a:t>
            </a: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716016" y="2852936"/>
            <a:ext cx="30558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effectLst/>
              </a:rPr>
              <a:t>Благодаря тебе сейчас весь класс будет писать контрольную!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27584" y="2492896"/>
            <a:ext cx="305586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effectLst/>
              </a:rPr>
              <a:t>Что за глупые вопросы?</a:t>
            </a:r>
            <a:endParaRPr lang="ru-RU" sz="2800" dirty="0">
              <a:effectLst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15051" y="4869160"/>
            <a:ext cx="3055864" cy="1058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effectLst/>
              </a:rPr>
              <a:t>Вы мой худший класс!</a:t>
            </a:r>
            <a:endParaRPr lang="ru-RU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602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63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Комплексный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9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/>
          <a:stretch/>
        </p:blipFill>
        <p:spPr bwMode="auto">
          <a:xfrm>
            <a:off x="0" y="1032564"/>
            <a:ext cx="9144000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5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астер клас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341" y="836712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8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348880"/>
            <a:ext cx="5976664" cy="1143000"/>
          </a:xfrm>
        </p:spPr>
        <p:txBody>
          <a:bodyPr/>
          <a:lstStyle/>
          <a:p>
            <a:r>
              <a:rPr lang="ru-RU" b="1" dirty="0" smtClean="0"/>
              <a:t>СЛОВО и ЖИЗНЬ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6455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РМО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22312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6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g.freepik.com/premium-vector/cute-boy-walking-with-dog_29190-5279.jpg?w=2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28" y="0"/>
            <a:ext cx="6553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originals/93/fb/1b/93fb1b860e3ef0a779af3d25752b3d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858356" cy="2322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945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3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segda-pomnim.com/uploads/posts/2023-07/1689006002_vsegda-pomnim-com-p-deti-na-gorke-zimoi-foto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77"/>
            <a:ext cx="8662695" cy="6834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8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1984</TotalTime>
  <Words>90</Words>
  <Application>Microsoft Office PowerPoint</Application>
  <PresentationFormat>Экран (4:3)</PresentationFormat>
  <Paragraphs>19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Базовая</vt:lpstr>
      <vt:lpstr>Мастер-класс Подготовил: Распаев С.О.</vt:lpstr>
      <vt:lpstr>Комплексный</vt:lpstr>
      <vt:lpstr>Презентация PowerPoint</vt:lpstr>
      <vt:lpstr>Презентация PowerPoint</vt:lpstr>
      <vt:lpstr>СЛОВО и ЖИЗНЬ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Какая опасная ситуация может возникнуть на вашем уроке/внеурочном занятии?  Опишите ситуацию  Какое слово может предотвратить трагедию?</vt:lpstr>
      <vt:lpstr>Одно слово может предотвратить трагедию!</vt:lpstr>
      <vt:lpstr>Презентация PowerPoint</vt:lpstr>
      <vt:lpstr>В экстренных ситуациях есть несколько секунд на принятие решений!!!</vt:lpstr>
      <vt:lpstr>Словом можно спасти жизнь или ….</vt:lpstr>
      <vt:lpstr>Презентация PowerPoint</vt:lpstr>
      <vt:lpstr>А если Иванов из окна выпрыгнет, ты тоже выпрыгнешь?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19</cp:revision>
  <dcterms:created xsi:type="dcterms:W3CDTF">2023-03-16T01:53:02Z</dcterms:created>
  <dcterms:modified xsi:type="dcterms:W3CDTF">2024-09-05T08:14:36Z</dcterms:modified>
</cp:coreProperties>
</file>